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f7d1fea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f7d1fea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f7d1fea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f7d1fea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f7d1fea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f7d1fea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f7d1fea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f7d1fea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f7d1fea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f7d1fea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f7d1fe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f7d1fe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list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85425"/>
            <a:ext cx="51492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NodeList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how to use the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Length of the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Differences and similarities between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element collection and node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7175" y="4450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77300" y="1245675"/>
            <a:ext cx="48078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nodes extracted from a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Same as an HTMLCollection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Browsers return a NodeList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 a NodeList object for the method querySelectorAll().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77300" y="4450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NodeList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17950" y="1336100"/>
            <a:ext cx="4978500" cy="29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HTMLCollection object and a NodeList object is an array-like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Length property.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Index (0, 1, 2, 3, 4, ...) to access each item.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17500" y="445025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and Similarities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61500" y="1295925"/>
            <a:ext cx="4402200" cy="28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ame, id, or index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NodeList items can only be accessed by their index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 nodes and text nodes.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475" y="445025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Difference and Similarities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07900" y="1225600"/>
            <a:ext cx="4946400" cy="29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Node list may look like an array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, but it is not.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Loop through the node list and refer to its nodes like an array.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valueOf(), push(), pop(), or join() on a node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57675" y="4852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Thing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46150"/>
            <a:ext cx="4154700" cy="24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some &lt;h2&gt; elements and find out the length(use NodeList object).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77325" y="4349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